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3817F-6C77-499B-A988-E919A7AA9FDF}" v="3" dt="2023-04-11T07:51:33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DDE3817F-6C77-499B-A988-E919A7AA9FDF}"/>
    <pc:docChg chg="custSel addSld modSld">
      <pc:chgData name="Fluitsma, D.W.P.M. (Daniel)" userId="aab17d33-b89b-4526-b7c1-165dab8f619f" providerId="ADAL" clId="{DDE3817F-6C77-499B-A988-E919A7AA9FDF}" dt="2023-04-11T08:11:25.090" v="3193" actId="20577"/>
      <pc:docMkLst>
        <pc:docMk/>
      </pc:docMkLst>
      <pc:sldChg chg="modSp mod">
        <pc:chgData name="Fluitsma, D.W.P.M. (Daniel)" userId="aab17d33-b89b-4526-b7c1-165dab8f619f" providerId="ADAL" clId="{DDE3817F-6C77-499B-A988-E919A7AA9FDF}" dt="2023-04-11T07:27:43.768" v="269" actId="20577"/>
        <pc:sldMkLst>
          <pc:docMk/>
          <pc:sldMk cId="706558448" sldId="256"/>
        </pc:sldMkLst>
        <pc:spChg chg="mod">
          <ac:chgData name="Fluitsma, D.W.P.M. (Daniel)" userId="aab17d33-b89b-4526-b7c1-165dab8f619f" providerId="ADAL" clId="{DDE3817F-6C77-499B-A988-E919A7AA9FDF}" dt="2023-04-11T07:27:43.768" v="269" actId="20577"/>
          <ac:spMkLst>
            <pc:docMk/>
            <pc:sldMk cId="706558448" sldId="256"/>
            <ac:spMk id="5" creationId="{B785503E-9321-5CFC-5B77-49AA01F319EF}"/>
          </ac:spMkLst>
        </pc:spChg>
      </pc:sldChg>
      <pc:sldChg chg="modSp mod">
        <pc:chgData name="Fluitsma, D.W.P.M. (Daniel)" userId="aab17d33-b89b-4526-b7c1-165dab8f619f" providerId="ADAL" clId="{DDE3817F-6C77-499B-A988-E919A7AA9FDF}" dt="2023-04-11T07:50:49.929" v="1498" actId="27636"/>
        <pc:sldMkLst>
          <pc:docMk/>
          <pc:sldMk cId="2288975699" sldId="257"/>
        </pc:sldMkLst>
        <pc:spChg chg="mod">
          <ac:chgData name="Fluitsma, D.W.P.M. (Daniel)" userId="aab17d33-b89b-4526-b7c1-165dab8f619f" providerId="ADAL" clId="{DDE3817F-6C77-499B-A988-E919A7AA9FDF}" dt="2023-04-11T07:50:49.929" v="1498" actId="27636"/>
          <ac:spMkLst>
            <pc:docMk/>
            <pc:sldMk cId="2288975699" sldId="257"/>
            <ac:spMk id="3" creationId="{1C42C107-BBD7-A1AA-19EE-3AC9266E41FA}"/>
          </ac:spMkLst>
        </pc:spChg>
      </pc:sldChg>
      <pc:sldChg chg="modSp mod">
        <pc:chgData name="Fluitsma, D.W.P.M. (Daniel)" userId="aab17d33-b89b-4526-b7c1-165dab8f619f" providerId="ADAL" clId="{DDE3817F-6C77-499B-A988-E919A7AA9FDF}" dt="2023-04-11T07:52:05.619" v="1691" actId="20577"/>
        <pc:sldMkLst>
          <pc:docMk/>
          <pc:sldMk cId="4267681758" sldId="258"/>
        </pc:sldMkLst>
        <pc:spChg chg="mod">
          <ac:chgData name="Fluitsma, D.W.P.M. (Daniel)" userId="aab17d33-b89b-4526-b7c1-165dab8f619f" providerId="ADAL" clId="{DDE3817F-6C77-499B-A988-E919A7AA9FDF}" dt="2023-04-11T07:52:05.619" v="1691" actId="20577"/>
          <ac:spMkLst>
            <pc:docMk/>
            <pc:sldMk cId="4267681758" sldId="258"/>
            <ac:spMk id="3" creationId="{12823118-9A61-EE29-84BB-378E33375B7F}"/>
          </ac:spMkLst>
        </pc:spChg>
      </pc:sldChg>
      <pc:sldChg chg="modSp mod">
        <pc:chgData name="Fluitsma, D.W.P.M. (Daniel)" userId="aab17d33-b89b-4526-b7c1-165dab8f619f" providerId="ADAL" clId="{DDE3817F-6C77-499B-A988-E919A7AA9FDF}" dt="2023-04-11T07:53:48.429" v="1893" actId="20577"/>
        <pc:sldMkLst>
          <pc:docMk/>
          <pc:sldMk cId="1502560485" sldId="259"/>
        </pc:sldMkLst>
        <pc:spChg chg="mod">
          <ac:chgData name="Fluitsma, D.W.P.M. (Daniel)" userId="aab17d33-b89b-4526-b7c1-165dab8f619f" providerId="ADAL" clId="{DDE3817F-6C77-499B-A988-E919A7AA9FDF}" dt="2023-04-11T07:53:48.429" v="1893" actId="20577"/>
          <ac:spMkLst>
            <pc:docMk/>
            <pc:sldMk cId="1502560485" sldId="259"/>
            <ac:spMk id="2" creationId="{7057AAA5-A9A7-4FD4-365A-26E6B63615A4}"/>
          </ac:spMkLst>
        </pc:spChg>
        <pc:spChg chg="mod">
          <ac:chgData name="Fluitsma, D.W.P.M. (Daniel)" userId="aab17d33-b89b-4526-b7c1-165dab8f619f" providerId="ADAL" clId="{DDE3817F-6C77-499B-A988-E919A7AA9FDF}" dt="2023-04-11T07:52:47.349" v="1812" actId="20577"/>
          <ac:spMkLst>
            <pc:docMk/>
            <pc:sldMk cId="1502560485" sldId="259"/>
            <ac:spMk id="3" creationId="{1B0268AE-4BF4-1F64-B93E-5EAE27EB6460}"/>
          </ac:spMkLst>
        </pc:spChg>
      </pc:sldChg>
      <pc:sldChg chg="modSp mod">
        <pc:chgData name="Fluitsma, D.W.P.M. (Daniel)" userId="aab17d33-b89b-4526-b7c1-165dab8f619f" providerId="ADAL" clId="{DDE3817F-6C77-499B-A988-E919A7AA9FDF}" dt="2023-04-11T08:08:35.514" v="2639" actId="20577"/>
        <pc:sldMkLst>
          <pc:docMk/>
          <pc:sldMk cId="3183660638" sldId="260"/>
        </pc:sldMkLst>
        <pc:spChg chg="mod">
          <ac:chgData name="Fluitsma, D.W.P.M. (Daniel)" userId="aab17d33-b89b-4526-b7c1-165dab8f619f" providerId="ADAL" clId="{DDE3817F-6C77-499B-A988-E919A7AA9FDF}" dt="2023-04-11T08:08:35.514" v="2639" actId="20577"/>
          <ac:spMkLst>
            <pc:docMk/>
            <pc:sldMk cId="3183660638" sldId="260"/>
            <ac:spMk id="3" creationId="{8DCF1202-9DED-AA79-1A49-CC2031383BB1}"/>
          </ac:spMkLst>
        </pc:spChg>
      </pc:sldChg>
      <pc:sldChg chg="modSp mod">
        <pc:chgData name="Fluitsma, D.W.P.M. (Daniel)" userId="aab17d33-b89b-4526-b7c1-165dab8f619f" providerId="ADAL" clId="{DDE3817F-6C77-499B-A988-E919A7AA9FDF}" dt="2023-04-11T08:11:25.090" v="3193" actId="20577"/>
        <pc:sldMkLst>
          <pc:docMk/>
          <pc:sldMk cId="3956827982" sldId="261"/>
        </pc:sldMkLst>
        <pc:spChg chg="mod">
          <ac:chgData name="Fluitsma, D.W.P.M. (Daniel)" userId="aab17d33-b89b-4526-b7c1-165dab8f619f" providerId="ADAL" clId="{DDE3817F-6C77-499B-A988-E919A7AA9FDF}" dt="2023-04-11T08:11:25.090" v="3193" actId="20577"/>
          <ac:spMkLst>
            <pc:docMk/>
            <pc:sldMk cId="3956827982" sldId="261"/>
            <ac:spMk id="3" creationId="{37C7BD5E-E165-B67B-DCDA-2F7429BA65C9}"/>
          </ac:spMkLst>
        </pc:spChg>
      </pc:sldChg>
      <pc:sldChg chg="modSp new mod">
        <pc:chgData name="Fluitsma, D.W.P.M. (Daniel)" userId="aab17d33-b89b-4526-b7c1-165dab8f619f" providerId="ADAL" clId="{DDE3817F-6C77-499B-A988-E919A7AA9FDF}" dt="2023-04-11T08:03:52.251" v="2138" actId="20577"/>
        <pc:sldMkLst>
          <pc:docMk/>
          <pc:sldMk cId="630428198" sldId="262"/>
        </pc:sldMkLst>
        <pc:spChg chg="mod">
          <ac:chgData name="Fluitsma, D.W.P.M. (Daniel)" userId="aab17d33-b89b-4526-b7c1-165dab8f619f" providerId="ADAL" clId="{DDE3817F-6C77-499B-A988-E919A7AA9FDF}" dt="2023-04-11T07:53:56.909" v="1926" actId="20577"/>
          <ac:spMkLst>
            <pc:docMk/>
            <pc:sldMk cId="630428198" sldId="262"/>
            <ac:spMk id="2" creationId="{72EFBE0C-80CE-A265-BD5E-7541A5A5C421}"/>
          </ac:spMkLst>
        </pc:spChg>
        <pc:spChg chg="mod">
          <ac:chgData name="Fluitsma, D.W.P.M. (Daniel)" userId="aab17d33-b89b-4526-b7c1-165dab8f619f" providerId="ADAL" clId="{DDE3817F-6C77-499B-A988-E919A7AA9FDF}" dt="2023-04-11T08:03:52.251" v="2138" actId="20577"/>
          <ac:spMkLst>
            <pc:docMk/>
            <pc:sldMk cId="630428198" sldId="262"/>
            <ac:spMk id="3" creationId="{913461AD-DB1F-B624-BC94-B8A2927CA0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2A805-5A95-79B1-C947-328DDDE49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44B964-30DE-7A40-44DA-AB2C63036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6AFD38-47E8-6D16-046E-D543DBC8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B52D6C-3F89-75B1-C110-E3097577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5C4BF8-AB83-46A0-B61C-0299833B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013337-AB30-5C57-4ADE-1A72727A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728DF6-DBD8-AE9D-4ECD-0B847A94B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F0674F-82B8-960C-2DCE-697462F7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D53E27-9A9D-5113-AED4-254C48BE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BC11DE-2B3A-7794-F673-D71AE32C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66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BB5A862-9C9D-AD72-B7E6-2E09EA983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1651A3-45FE-DDE8-880B-ED60FFAE5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5F9B97-003C-F02B-17A0-B31D14315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B848FE-FA8F-2BD7-8612-51A1AFB7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82B4C6-9BB1-23CB-B14C-491054D7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2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C7B55-FA55-CCBC-A5ED-52F5F188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E5C0A3-2F7C-0787-EE85-40409A4C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A5A6FF-1D38-5CC7-1369-A29541D5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593C0B-CABE-A4DB-08A1-FFB0CA2A3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BA6CF5-A829-D5F3-8A9A-095FC269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51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DE28C9-C417-90CA-8C58-317E536BE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D27CD9-75D6-571F-3577-9F207F898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939296-E269-4BB5-DA66-E8AE5115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E63FF-3EC1-B62C-4948-652938431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633055-0C61-FB09-1763-372D2D86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4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807D7-D678-C9C5-F81F-9F68ECAA6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346322-4913-A905-501E-9DDD67FEF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0CAA0B6-E6C8-53A9-329E-D3FD35EF0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125464-32EA-18A7-BD47-C10B0A59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693EEA-6A01-B7BF-5376-4BDE8C9B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DC81F7-DD22-4363-DA21-FC1A373FB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99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C25DD-B57E-4F9B-7090-6CABD854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0EB023-35C9-D486-BF19-7162317AE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7EBE595-766E-CB25-0504-157C7CDDF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E8F3D9C-37B6-3821-EBC6-3B860C7C2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2EDE21A-8369-BB91-8ED0-C3BA3A873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B991717-4AB1-238A-09CC-7BAA8DAE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7DE8F5E-10EF-63BF-AD48-296BF769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027D5DD-B5B2-B71B-0F45-2D5754677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063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4C69C-DF7E-28F3-DF4B-4F90844F0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C3900B8-BAE2-025B-6F80-50F2295C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6BC5E0A-9508-DDAA-DB1D-D59DC8BE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67A96AF-18BF-70F7-5C74-833E148D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65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4D71184-905E-0BE7-5CE0-212CC50F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3DEDFD-8F44-0010-9CAE-184AFEC1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360D044-BA1A-00F3-83FA-3DE689233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32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2959E-D2D4-9527-E64A-F47D8369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76AAE7-34A6-67BD-0599-23CFF8B7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C22773-79D1-15B5-417E-09775259B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06730B-C7A6-AB7A-3F61-A41DAA9A7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D18D16-AF39-4F79-A74A-CAB899AD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F05495-655C-ADC3-A38D-0B1F037A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660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2AEF9-5BBC-770B-68FF-EC28A9D51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D0FD355-740C-FE7C-565F-84DE6D584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53E501-72C4-8A4C-93E7-E4D77A5F8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3CD141-47AA-4BFC-64AB-716BE44D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601EA4F-1502-5BB3-EABC-029B9C25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C4EBC9-25FE-16CA-A30A-25995BE0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9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AE1CD46-7661-E9E0-F432-224A05A53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5E68F9-AC5E-5C09-9950-28AB35876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4B9783-3305-293B-0F0D-24074411E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B42B-C088-425D-808A-698E9B86C30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C4397F-3B8C-D1F4-09C4-9255DA72A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5812AA-F59D-B1B6-D28B-638B17182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864C-75CC-4DA6-9E27-163613C3AA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9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53B8D31-ED3C-15DA-2C93-A61327389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H7: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785503E-9321-5CFC-5B77-49AA01F31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hoofdstuk</a:t>
            </a:r>
            <a:r>
              <a:rPr lang="en-US" dirty="0"/>
              <a:t> 7 </a:t>
            </a:r>
            <a:r>
              <a:rPr lang="en-US" dirty="0" err="1"/>
              <a:t>worden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deelvragen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Hoe </a:t>
            </a:r>
            <a:r>
              <a:rPr lang="en-US" dirty="0" err="1"/>
              <a:t>verloopt</a:t>
            </a:r>
            <a:r>
              <a:rPr lang="en-US" dirty="0"/>
              <a:t> het </a:t>
            </a:r>
            <a:r>
              <a:rPr lang="en-US" dirty="0" err="1"/>
              <a:t>proces</a:t>
            </a:r>
            <a:r>
              <a:rPr lang="en-US" dirty="0"/>
              <a:t> van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/>
              <a:t>Hoe </a:t>
            </a:r>
            <a:r>
              <a:rPr lang="en-US" dirty="0" err="1"/>
              <a:t>beïnvloeden</a:t>
            </a:r>
            <a:r>
              <a:rPr lang="en-US" dirty="0"/>
              <a:t> </a:t>
            </a:r>
            <a:r>
              <a:rPr lang="en-US" dirty="0" err="1"/>
              <a:t>pressiegroepen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media 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/>
              <a:t>Hoe </a:t>
            </a:r>
            <a:r>
              <a:rPr lang="en-US" dirty="0" err="1"/>
              <a:t>kunnen</a:t>
            </a:r>
            <a:r>
              <a:rPr lang="en-US" dirty="0"/>
              <a:t> burgers 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</a:t>
            </a:r>
            <a:r>
              <a:rPr lang="en-US" dirty="0"/>
              <a:t> </a:t>
            </a:r>
            <a:r>
              <a:rPr lang="en-US" dirty="0" err="1"/>
              <a:t>beïnvloeden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55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0E80A-BB7B-2D89-312A-2A2233F0B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H7.1: Het </a:t>
            </a:r>
            <a:r>
              <a:rPr lang="en-US" dirty="0" err="1"/>
              <a:t>besluitvormingsproces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42C107-BBD7-A1AA-19EE-3AC9266E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50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proces</a:t>
            </a:r>
            <a:r>
              <a:rPr lang="en-US" dirty="0"/>
              <a:t> van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</a:t>
            </a:r>
            <a:r>
              <a:rPr lang="en-US" dirty="0"/>
              <a:t> </a:t>
            </a:r>
            <a:r>
              <a:rPr lang="en-US" dirty="0" err="1"/>
              <a:t>verloopt</a:t>
            </a:r>
            <a:r>
              <a:rPr lang="en-US" dirty="0"/>
              <a:t> in 4 </a:t>
            </a:r>
            <a:r>
              <a:rPr lang="en-US" dirty="0" err="1"/>
              <a:t>fasen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Fase</a:t>
            </a:r>
            <a:r>
              <a:rPr lang="en-US" dirty="0"/>
              <a:t> 1: wens </a:t>
            </a:r>
            <a:r>
              <a:rPr lang="en-US" dirty="0" err="1"/>
              <a:t>komt</a:t>
            </a:r>
            <a:r>
              <a:rPr lang="en-US" dirty="0"/>
              <a:t> op </a:t>
            </a:r>
            <a:r>
              <a:rPr lang="en-US" dirty="0" err="1"/>
              <a:t>politieke</a:t>
            </a:r>
            <a:r>
              <a:rPr lang="en-US" dirty="0"/>
              <a:t> agenda</a:t>
            </a:r>
            <a:br>
              <a:rPr lang="en-US" dirty="0"/>
            </a:br>
            <a:r>
              <a:rPr lang="en-US" sz="1800" dirty="0"/>
              <a:t>              - </a:t>
            </a:r>
            <a:r>
              <a:rPr lang="en-US" sz="1800" dirty="0" err="1"/>
              <a:t>mobiliseren</a:t>
            </a:r>
            <a:r>
              <a:rPr lang="en-US" sz="1800" dirty="0"/>
              <a:t> van </a:t>
            </a:r>
            <a:r>
              <a:rPr lang="en-US" sz="1800" dirty="0" err="1"/>
              <a:t>publieke</a:t>
            </a:r>
            <a:r>
              <a:rPr lang="en-US" sz="1800" dirty="0"/>
              <a:t> </a:t>
            </a:r>
            <a:r>
              <a:rPr lang="en-US" sz="1800" dirty="0" err="1"/>
              <a:t>opinie</a:t>
            </a:r>
            <a:r>
              <a:rPr lang="en-US" sz="1800" dirty="0"/>
              <a:t>;</a:t>
            </a:r>
            <a:br>
              <a:rPr lang="en-US" sz="1800" dirty="0"/>
            </a:br>
            <a:r>
              <a:rPr lang="en-US" sz="1800" dirty="0"/>
              <a:t>              - </a:t>
            </a:r>
            <a:r>
              <a:rPr lang="en-US" sz="1800" dirty="0" err="1"/>
              <a:t>als</a:t>
            </a:r>
            <a:r>
              <a:rPr lang="en-US" sz="1800" dirty="0"/>
              <a:t> </a:t>
            </a:r>
            <a:r>
              <a:rPr lang="en-US" sz="1800" dirty="0" err="1"/>
              <a:t>politici</a:t>
            </a:r>
            <a:r>
              <a:rPr lang="en-US" sz="1800" dirty="0"/>
              <a:t> er </a:t>
            </a:r>
            <a:r>
              <a:rPr lang="en-US" sz="1800" dirty="0" err="1"/>
              <a:t>aandacht</a:t>
            </a:r>
            <a:r>
              <a:rPr lang="en-US" sz="1800" dirty="0"/>
              <a:t> </a:t>
            </a:r>
            <a:r>
              <a:rPr lang="en-US" sz="1800" dirty="0" err="1"/>
              <a:t>aan</a:t>
            </a:r>
            <a:r>
              <a:rPr lang="en-US" sz="1800" dirty="0"/>
              <a:t> </a:t>
            </a:r>
            <a:r>
              <a:rPr lang="en-US" sz="1800" dirty="0" err="1"/>
              <a:t>gaan</a:t>
            </a:r>
            <a:r>
              <a:rPr lang="en-US" sz="1800" dirty="0"/>
              <a:t> </a:t>
            </a:r>
            <a:r>
              <a:rPr lang="en-US" sz="1800" dirty="0" err="1"/>
              <a:t>besteden</a:t>
            </a:r>
            <a:r>
              <a:rPr lang="en-US" sz="1800" dirty="0"/>
              <a:t> </a:t>
            </a:r>
            <a:r>
              <a:rPr lang="en-US" sz="1800" dirty="0" err="1"/>
              <a:t>staat</a:t>
            </a:r>
            <a:r>
              <a:rPr lang="en-US" sz="1800" dirty="0"/>
              <a:t> het op de </a:t>
            </a:r>
            <a:br>
              <a:rPr lang="en-US" sz="1800" dirty="0"/>
            </a:br>
            <a:r>
              <a:rPr lang="en-US" sz="1800" dirty="0"/>
              <a:t>                </a:t>
            </a:r>
            <a:r>
              <a:rPr lang="en-US" sz="1800" dirty="0" err="1"/>
              <a:t>politieke</a:t>
            </a:r>
            <a:r>
              <a:rPr lang="en-US" sz="1800" dirty="0"/>
              <a:t> agenda;</a:t>
            </a:r>
            <a:br>
              <a:rPr lang="en-US" sz="1800" dirty="0"/>
            </a:br>
            <a:r>
              <a:rPr lang="en-US" sz="1800" dirty="0"/>
              <a:t>               - </a:t>
            </a:r>
            <a:r>
              <a:rPr lang="en-US" sz="1800" dirty="0" err="1"/>
              <a:t>politici</a:t>
            </a:r>
            <a:r>
              <a:rPr lang="en-US" sz="1800" dirty="0"/>
              <a:t> </a:t>
            </a:r>
            <a:r>
              <a:rPr lang="en-US" sz="1800" dirty="0" err="1"/>
              <a:t>bepalen</a:t>
            </a:r>
            <a:r>
              <a:rPr lang="en-US" sz="1800" dirty="0"/>
              <a:t> welk </a:t>
            </a:r>
            <a:r>
              <a:rPr lang="en-US" sz="1800" dirty="0" err="1"/>
              <a:t>onderwerp</a:t>
            </a:r>
            <a:r>
              <a:rPr lang="en-US" sz="1800" dirty="0"/>
              <a:t> </a:t>
            </a:r>
            <a:r>
              <a:rPr lang="en-US" sz="1800" dirty="0" err="1"/>
              <a:t>prioriteit</a:t>
            </a:r>
            <a:r>
              <a:rPr lang="en-US" sz="1800" dirty="0"/>
              <a:t> </a:t>
            </a:r>
            <a:r>
              <a:rPr lang="en-US" sz="1800" dirty="0" err="1"/>
              <a:t>krijgt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dirty="0"/>
              <a:t>Fase2: </a:t>
            </a:r>
            <a:r>
              <a:rPr lang="en-US" dirty="0" err="1"/>
              <a:t>bedenken</a:t>
            </a:r>
            <a:r>
              <a:rPr lang="en-US" dirty="0"/>
              <a:t> van </a:t>
            </a:r>
            <a:r>
              <a:rPr lang="en-US" dirty="0" err="1"/>
              <a:t>oplossingen</a:t>
            </a:r>
            <a:br>
              <a:rPr lang="en-US" dirty="0"/>
            </a:br>
            <a:r>
              <a:rPr lang="en-US" sz="1800" dirty="0"/>
              <a:t>                   - </a:t>
            </a:r>
            <a:r>
              <a:rPr lang="en-US" sz="1800" dirty="0" err="1"/>
              <a:t>beleidsvoorbereiding</a:t>
            </a:r>
            <a:r>
              <a:rPr lang="en-US" sz="1800" dirty="0"/>
              <a:t> </a:t>
            </a:r>
            <a:r>
              <a:rPr lang="en-US" sz="1800" dirty="0" err="1"/>
              <a:t>zoals</a:t>
            </a:r>
            <a:r>
              <a:rPr lang="en-US" sz="1800" dirty="0"/>
              <a:t> </a:t>
            </a:r>
            <a:r>
              <a:rPr lang="en-US" sz="1800" dirty="0" err="1"/>
              <a:t>wetsvoorstellen</a:t>
            </a:r>
            <a:r>
              <a:rPr lang="en-US" sz="1800" dirty="0"/>
              <a:t> </a:t>
            </a:r>
            <a:r>
              <a:rPr lang="en-US" sz="1800" dirty="0" err="1"/>
              <a:t>schrijven</a:t>
            </a:r>
            <a:r>
              <a:rPr lang="en-US" sz="1800" dirty="0"/>
              <a:t> door </a:t>
            </a:r>
            <a:r>
              <a:rPr lang="en-US" sz="1800" dirty="0" err="1"/>
              <a:t>ambtenaren</a:t>
            </a:r>
            <a:r>
              <a:rPr lang="en-US" sz="1800" dirty="0"/>
              <a:t>.</a:t>
            </a:r>
            <a:br>
              <a:rPr lang="en-US" dirty="0"/>
            </a:br>
            <a:r>
              <a:rPr lang="en-US" dirty="0" err="1"/>
              <a:t>Fase</a:t>
            </a:r>
            <a:r>
              <a:rPr lang="en-US" dirty="0"/>
              <a:t> 3: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nemen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sz="1800" dirty="0"/>
              <a:t>- op </a:t>
            </a:r>
            <a:r>
              <a:rPr lang="en-US" sz="1800" dirty="0" err="1"/>
              <a:t>landelijk</a:t>
            </a:r>
            <a:r>
              <a:rPr lang="en-US" sz="1800" dirty="0"/>
              <a:t> </a:t>
            </a:r>
            <a:r>
              <a:rPr lang="en-US" sz="1800" dirty="0" err="1"/>
              <a:t>niveau</a:t>
            </a:r>
            <a:r>
              <a:rPr lang="en-US" sz="1800" dirty="0"/>
              <a:t> door de </a:t>
            </a:r>
            <a:r>
              <a:rPr lang="en-US" sz="1800" dirty="0" err="1"/>
              <a:t>tweede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de </a:t>
            </a:r>
            <a:r>
              <a:rPr lang="en-US" sz="1800" dirty="0" err="1"/>
              <a:t>eerste</a:t>
            </a:r>
            <a:r>
              <a:rPr lang="en-US" sz="1800" dirty="0"/>
              <a:t> </a:t>
            </a:r>
            <a:r>
              <a:rPr lang="en-US" sz="1800" dirty="0" err="1"/>
              <a:t>kamer</a:t>
            </a:r>
            <a:r>
              <a:rPr lang="en-US" sz="1800" dirty="0"/>
              <a:t>, op provincial </a:t>
            </a:r>
            <a:r>
              <a:rPr lang="en-US" sz="1800" dirty="0" err="1"/>
              <a:t>niveau</a:t>
            </a:r>
            <a:r>
              <a:rPr lang="en-US" sz="1800" dirty="0"/>
              <a:t> door de </a:t>
            </a:r>
            <a:r>
              <a:rPr lang="en-US" sz="1800" dirty="0" err="1"/>
              <a:t>provindiale</a:t>
            </a:r>
            <a:r>
              <a:rPr lang="en-US" sz="1800" dirty="0"/>
              <a:t> </a:t>
            </a:r>
            <a:r>
              <a:rPr lang="en-US" sz="1800" dirty="0" err="1"/>
              <a:t>staten</a:t>
            </a:r>
            <a:br>
              <a:rPr lang="en-US" sz="1800" dirty="0"/>
            </a:br>
            <a:r>
              <a:rPr lang="en-US" sz="1800" dirty="0"/>
              <a:t>                     </a:t>
            </a:r>
            <a:r>
              <a:rPr lang="en-US" sz="1800" dirty="0" err="1"/>
              <a:t>en</a:t>
            </a:r>
            <a:r>
              <a:rPr lang="en-US" sz="1800" dirty="0"/>
              <a:t> op </a:t>
            </a:r>
            <a:r>
              <a:rPr lang="en-US" sz="1800" dirty="0" err="1"/>
              <a:t>lokaal</a:t>
            </a:r>
            <a:r>
              <a:rPr lang="en-US" sz="1800" dirty="0"/>
              <a:t> </a:t>
            </a:r>
            <a:r>
              <a:rPr lang="en-US" sz="1800" dirty="0" err="1"/>
              <a:t>niveau</a:t>
            </a:r>
            <a:r>
              <a:rPr lang="en-US" sz="1800" dirty="0"/>
              <a:t> door de </a:t>
            </a:r>
            <a:r>
              <a:rPr lang="en-US" sz="1800" dirty="0" err="1"/>
              <a:t>gemeenteraad</a:t>
            </a:r>
            <a:r>
              <a:rPr lang="en-US" sz="1800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Fase</a:t>
            </a:r>
            <a:r>
              <a:rPr lang="en-US" dirty="0"/>
              <a:t> 4: </a:t>
            </a:r>
            <a:r>
              <a:rPr lang="en-US" dirty="0" err="1"/>
              <a:t>Uitvoeren</a:t>
            </a:r>
            <a:r>
              <a:rPr lang="en-US" dirty="0"/>
              <a:t> van het </a:t>
            </a:r>
            <a:r>
              <a:rPr lang="en-US" dirty="0" err="1"/>
              <a:t>besluit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sz="1800" dirty="0"/>
              <a:t>- op </a:t>
            </a:r>
            <a:r>
              <a:rPr lang="en-US" sz="1800" dirty="0" err="1"/>
              <a:t>landelijk</a:t>
            </a:r>
            <a:r>
              <a:rPr lang="en-US" sz="1800" dirty="0"/>
              <a:t> </a:t>
            </a:r>
            <a:r>
              <a:rPr lang="en-US" sz="1800" dirty="0" err="1"/>
              <a:t>niveau</a:t>
            </a:r>
            <a:r>
              <a:rPr lang="en-US" sz="1800" dirty="0"/>
              <a:t> is de minister </a:t>
            </a:r>
            <a:r>
              <a:rPr lang="en-US" sz="1800" dirty="0" err="1"/>
              <a:t>verantwoordelijk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op </a:t>
            </a:r>
            <a:r>
              <a:rPr lang="en-US" sz="1800" dirty="0" err="1"/>
              <a:t>lokaal</a:t>
            </a:r>
            <a:r>
              <a:rPr lang="en-US" sz="1800" dirty="0"/>
              <a:t> </a:t>
            </a:r>
            <a:r>
              <a:rPr lang="en-US" sz="1800" dirty="0" err="1"/>
              <a:t>niveau</a:t>
            </a:r>
            <a:r>
              <a:rPr lang="en-US" sz="1800" dirty="0"/>
              <a:t> de </a:t>
            </a:r>
            <a:r>
              <a:rPr lang="en-US" sz="1800" dirty="0" err="1"/>
              <a:t>wethouder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het </a:t>
            </a:r>
            <a:r>
              <a:rPr lang="en-US" sz="1800" dirty="0" err="1"/>
              <a:t>uitvoeren</a:t>
            </a:r>
            <a:r>
              <a:rPr lang="en-US" sz="1800" dirty="0"/>
              <a:t> van </a:t>
            </a:r>
            <a:r>
              <a:rPr lang="en-US" sz="1800" dirty="0" err="1"/>
              <a:t>besluiten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Eventueel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er </a:t>
            </a:r>
            <a:r>
              <a:rPr lang="en-US" dirty="0" err="1"/>
              <a:t>daarna</a:t>
            </a:r>
            <a:r>
              <a:rPr lang="en-US" dirty="0"/>
              <a:t> ‘ </a:t>
            </a:r>
            <a:r>
              <a:rPr lang="en-US" dirty="0" err="1"/>
              <a:t>Terugkoppeling</a:t>
            </a:r>
            <a:r>
              <a:rPr lang="en-US" dirty="0"/>
              <a:t>’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1</a:t>
            </a:r>
            <a:br>
              <a:rPr lang="en-US" dirty="0"/>
            </a:b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individuen</a:t>
            </a:r>
            <a:r>
              <a:rPr lang="en-US" dirty="0"/>
              <a:t>, </a:t>
            </a:r>
            <a:r>
              <a:rPr lang="en-US" dirty="0" err="1"/>
              <a:t>actiegroepen</a:t>
            </a:r>
            <a:r>
              <a:rPr lang="en-US" dirty="0"/>
              <a:t>, </a:t>
            </a:r>
            <a:r>
              <a:rPr lang="en-US" dirty="0" err="1"/>
              <a:t>belangengroepen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het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met het </a:t>
            </a:r>
            <a:r>
              <a:rPr lang="en-US" dirty="0" err="1"/>
              <a:t>genomen</a:t>
            </a:r>
            <a:r>
              <a:rPr lang="en-US" dirty="0"/>
              <a:t>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met de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de wet/ het </a:t>
            </a:r>
            <a:r>
              <a:rPr lang="en-US" dirty="0" err="1"/>
              <a:t>beleid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.</a:t>
            </a:r>
            <a:br>
              <a:rPr lang="en-US" sz="1800" dirty="0"/>
            </a:b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288975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5259A-8DC5-CB6B-2ECC-BCC858FAF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H7.2: </a:t>
            </a:r>
            <a:r>
              <a:rPr lang="en-US" dirty="0" err="1"/>
              <a:t>Invloed</a:t>
            </a:r>
            <a:r>
              <a:rPr lang="en-US" dirty="0"/>
              <a:t> van </a:t>
            </a:r>
            <a:r>
              <a:rPr lang="en-US" dirty="0" err="1"/>
              <a:t>pressiegroepen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media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823118-9A61-EE29-84BB-378E33375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Pressiegroepen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die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 </a:t>
            </a:r>
            <a:r>
              <a:rPr lang="en-US" dirty="0" err="1"/>
              <a:t>nastreven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die 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</a:t>
            </a:r>
            <a:r>
              <a:rPr lang="en-US" dirty="0"/>
              <a:t> </a:t>
            </a:r>
            <a:r>
              <a:rPr lang="en-US" dirty="0" err="1"/>
              <a:t>proberen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beïnvloeden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Greenpeace;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vakbonden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consumentenbond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ANWB.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768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7AAA5-A9A7-4FD4-365A-26E6B636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Openlijk</a:t>
            </a:r>
            <a:r>
              <a:rPr lang="en-US" dirty="0"/>
              <a:t> </a:t>
            </a:r>
            <a:r>
              <a:rPr lang="en-US" dirty="0" err="1"/>
              <a:t>actie</a:t>
            </a:r>
            <a:r>
              <a:rPr lang="en-US" dirty="0"/>
              <a:t> </a:t>
            </a:r>
            <a:r>
              <a:rPr lang="en-US" dirty="0" err="1"/>
              <a:t>voeren</a:t>
            </a:r>
            <a:r>
              <a:rPr lang="en-US" dirty="0"/>
              <a:t> door </a:t>
            </a:r>
            <a:r>
              <a:rPr lang="en-US" dirty="0" err="1"/>
              <a:t>pressiegroepen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0268AE-4BF4-1F64-B93E-5EAE27EB6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machtsmiddelen</a:t>
            </a:r>
            <a:r>
              <a:rPr lang="en-US" dirty="0"/>
              <a:t> van </a:t>
            </a:r>
            <a:r>
              <a:rPr lang="en-US" dirty="0" err="1"/>
              <a:t>pressiegroepen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Stakingen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Demonstraties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Handtekeningenacties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Lobbyen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256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FBE0C-80CE-A265-BD5E-7541A5A5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Machtsmiddelen</a:t>
            </a:r>
            <a:r>
              <a:rPr lang="en-US" dirty="0"/>
              <a:t> van </a:t>
            </a:r>
            <a:r>
              <a:rPr lang="en-US" dirty="0" err="1"/>
              <a:t>pressiegroepen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3461AD-DB1F-B624-BC94-B8A2927C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Kennis</a:t>
            </a:r>
            <a:endParaRPr lang="en-US" dirty="0"/>
          </a:p>
          <a:p>
            <a:r>
              <a:rPr lang="en-US" dirty="0" err="1"/>
              <a:t>Grootte</a:t>
            </a:r>
            <a:r>
              <a:rPr lang="en-US" dirty="0"/>
              <a:t> van de </a:t>
            </a:r>
            <a:r>
              <a:rPr lang="en-US" dirty="0" err="1"/>
              <a:t>groep</a:t>
            </a:r>
            <a:r>
              <a:rPr lang="en-US" dirty="0"/>
              <a:t>/ </a:t>
            </a:r>
            <a:r>
              <a:rPr lang="en-US" dirty="0" err="1"/>
              <a:t>Aantal</a:t>
            </a:r>
            <a:endParaRPr lang="en-US" dirty="0"/>
          </a:p>
          <a:p>
            <a:r>
              <a:rPr lang="en-US" dirty="0"/>
              <a:t>Geld</a:t>
            </a:r>
          </a:p>
          <a:p>
            <a:r>
              <a:rPr lang="en-US" dirty="0" err="1"/>
              <a:t>Formele</a:t>
            </a:r>
            <a:r>
              <a:rPr lang="en-US" dirty="0"/>
              <a:t>, </a:t>
            </a:r>
            <a:r>
              <a:rPr lang="en-US" dirty="0" err="1"/>
              <a:t>wettelijke</a:t>
            </a:r>
            <a:r>
              <a:rPr lang="en-US" dirty="0"/>
              <a:t> </a:t>
            </a:r>
            <a:r>
              <a:rPr lang="en-US" dirty="0" err="1"/>
              <a:t>mogelijkheden</a:t>
            </a:r>
            <a:endParaRPr lang="en-US" dirty="0"/>
          </a:p>
          <a:p>
            <a:r>
              <a:rPr lang="nl-NL" dirty="0"/>
              <a:t>Toegang tot de media</a:t>
            </a:r>
          </a:p>
          <a:p>
            <a:r>
              <a:rPr lang="nl-NL" dirty="0"/>
              <a:t>Toegang tot politici</a:t>
            </a:r>
          </a:p>
          <a:p>
            <a:r>
              <a:rPr lang="nl-NL" dirty="0"/>
              <a:t>Een aansprekende leider</a:t>
            </a:r>
          </a:p>
          <a:p>
            <a:r>
              <a:rPr lang="nl-NL" dirty="0"/>
              <a:t>Zitting hebben in een bestuur of een adviesorgaan.</a:t>
            </a:r>
          </a:p>
        </p:txBody>
      </p:sp>
    </p:spTree>
    <p:extLst>
      <p:ext uri="{BB962C8B-B14F-4D97-AF65-F5344CB8AC3E}">
        <p14:creationId xmlns:p14="http://schemas.microsoft.com/office/powerpoint/2010/main" val="63042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BC053-4C2E-8AE5-E2D9-92B83A262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Functies</a:t>
            </a:r>
            <a:r>
              <a:rPr lang="en-US" dirty="0"/>
              <a:t> van de media in het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proces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F1202-9DED-AA79-1A49-CC2031383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0223" cy="4351338"/>
          </a:xfrm>
        </p:spPr>
        <p:txBody>
          <a:bodyPr/>
          <a:lstStyle/>
          <a:p>
            <a:r>
              <a:rPr lang="en-US" dirty="0" err="1"/>
              <a:t>Agendafunctie</a:t>
            </a:r>
            <a:br>
              <a:rPr lang="en-US" dirty="0"/>
            </a:br>
            <a:r>
              <a:rPr lang="en-US" sz="1800" dirty="0" err="1"/>
              <a:t>Journalisten</a:t>
            </a:r>
            <a:r>
              <a:rPr lang="en-US" sz="1800" dirty="0"/>
              <a:t> </a:t>
            </a:r>
            <a:r>
              <a:rPr lang="en-US" sz="1800" dirty="0" err="1"/>
              <a:t>zetten</a:t>
            </a:r>
            <a:r>
              <a:rPr lang="en-US" sz="1800" dirty="0"/>
              <a:t> </a:t>
            </a:r>
            <a:r>
              <a:rPr lang="en-US" sz="1800" dirty="0" err="1"/>
              <a:t>onderwerpen</a:t>
            </a:r>
            <a:r>
              <a:rPr lang="en-US" sz="1800" dirty="0"/>
              <a:t> op de media </a:t>
            </a:r>
            <a:r>
              <a:rPr lang="en-US" sz="1800" dirty="0" err="1"/>
              <a:t>agende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publieke</a:t>
            </a:r>
            <a:r>
              <a:rPr lang="en-US" sz="1800" dirty="0"/>
              <a:t> agenda.</a:t>
            </a:r>
          </a:p>
          <a:p>
            <a:r>
              <a:rPr lang="en-US" dirty="0" err="1"/>
              <a:t>Informatieve</a:t>
            </a:r>
            <a:r>
              <a:rPr lang="en-US" dirty="0"/>
              <a:t> </a:t>
            </a:r>
            <a:r>
              <a:rPr lang="en-US" dirty="0" err="1"/>
              <a:t>functie</a:t>
            </a:r>
            <a:br>
              <a:rPr lang="en-US" dirty="0"/>
            </a:br>
            <a:r>
              <a:rPr lang="en-US" sz="1800" dirty="0"/>
              <a:t>media </a:t>
            </a:r>
            <a:r>
              <a:rPr lang="en-US" sz="1800" dirty="0" err="1"/>
              <a:t>informeert</a:t>
            </a:r>
            <a:r>
              <a:rPr lang="en-US" sz="1800" dirty="0"/>
              <a:t> burgers over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gebuertenissen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besluiten</a:t>
            </a:r>
            <a:r>
              <a:rPr lang="en-US" sz="1800" dirty="0"/>
              <a:t>.</a:t>
            </a:r>
            <a:endParaRPr lang="en-US" dirty="0"/>
          </a:p>
          <a:p>
            <a:r>
              <a:rPr lang="en-US" dirty="0" err="1"/>
              <a:t>Meningsvormende</a:t>
            </a:r>
            <a:r>
              <a:rPr lang="en-US" dirty="0"/>
              <a:t> </a:t>
            </a:r>
            <a:r>
              <a:rPr lang="en-US" dirty="0" err="1"/>
              <a:t>functie</a:t>
            </a:r>
            <a:br>
              <a:rPr lang="en-US" dirty="0"/>
            </a:br>
            <a:r>
              <a:rPr lang="en-US" sz="1800" dirty="0"/>
              <a:t>Media bidet </a:t>
            </a:r>
            <a:r>
              <a:rPr lang="en-US" sz="1800" dirty="0" err="1"/>
              <a:t>meningen</a:t>
            </a:r>
            <a:r>
              <a:rPr lang="en-US" sz="1800" dirty="0"/>
              <a:t> over </a:t>
            </a:r>
            <a:r>
              <a:rPr lang="en-US" sz="1800" dirty="0" err="1"/>
              <a:t>politici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beleid</a:t>
            </a:r>
            <a:r>
              <a:rPr lang="en-US" sz="1800" dirty="0"/>
              <a:t> van de </a:t>
            </a:r>
            <a:r>
              <a:rPr lang="en-US" sz="1800" dirty="0" err="1"/>
              <a:t>politiek</a:t>
            </a:r>
            <a:r>
              <a:rPr lang="en-US" sz="1800" dirty="0"/>
              <a:t>.</a:t>
            </a:r>
            <a:endParaRPr lang="en-US" dirty="0"/>
          </a:p>
          <a:p>
            <a:r>
              <a:rPr lang="en-US" dirty="0" err="1"/>
              <a:t>Controlerende</a:t>
            </a:r>
            <a:r>
              <a:rPr lang="en-US" dirty="0"/>
              <a:t> </a:t>
            </a:r>
            <a:r>
              <a:rPr lang="en-US" dirty="0" err="1"/>
              <a:t>functie</a:t>
            </a:r>
            <a:br>
              <a:rPr lang="en-US" dirty="0"/>
            </a:br>
            <a:r>
              <a:rPr lang="en-US" sz="1800" dirty="0"/>
              <a:t>De media </a:t>
            </a:r>
            <a:r>
              <a:rPr lang="en-US" sz="1800" dirty="0" err="1"/>
              <a:t>onderzoekt</a:t>
            </a:r>
            <a:r>
              <a:rPr lang="en-US" sz="1800" dirty="0"/>
              <a:t> de </a:t>
            </a:r>
            <a:r>
              <a:rPr lang="en-US" sz="1800" dirty="0" err="1"/>
              <a:t>effecten</a:t>
            </a:r>
            <a:r>
              <a:rPr lang="en-US" sz="1800" dirty="0"/>
              <a:t> van het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beleid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de </a:t>
            </a:r>
            <a:r>
              <a:rPr lang="en-US" sz="1800" dirty="0" err="1"/>
              <a:t>genomen</a:t>
            </a:r>
            <a:r>
              <a:rPr lang="en-US" sz="1800" dirty="0"/>
              <a:t> </a:t>
            </a:r>
            <a:r>
              <a:rPr lang="en-US" sz="1800" dirty="0" err="1"/>
              <a:t>maatregelen</a:t>
            </a:r>
            <a:r>
              <a:rPr lang="en-US" sz="1800" dirty="0"/>
              <a:t>.</a:t>
            </a:r>
            <a:endParaRPr lang="en-US" dirty="0"/>
          </a:p>
          <a:p>
            <a:r>
              <a:rPr lang="en-US" dirty="0" err="1"/>
              <a:t>Spreekbuisfunctie</a:t>
            </a:r>
            <a:br>
              <a:rPr lang="en-US" dirty="0"/>
            </a:br>
            <a:r>
              <a:rPr lang="en-US" sz="1800" dirty="0"/>
              <a:t>De media </a:t>
            </a:r>
            <a:r>
              <a:rPr lang="en-US" sz="1800" dirty="0" err="1"/>
              <a:t>laat</a:t>
            </a:r>
            <a:r>
              <a:rPr lang="en-US" sz="1800" dirty="0"/>
              <a:t> </a:t>
            </a:r>
            <a:r>
              <a:rPr lang="en-US" sz="1800" dirty="0" err="1"/>
              <a:t>individuen</a:t>
            </a:r>
            <a:r>
              <a:rPr lang="en-US" sz="1800" dirty="0"/>
              <a:t>, </a:t>
            </a:r>
            <a:r>
              <a:rPr lang="en-US" sz="1800" dirty="0" err="1"/>
              <a:t>actiegroepen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belangengroepen</a:t>
            </a:r>
            <a:r>
              <a:rPr lang="en-US" sz="1800" dirty="0"/>
              <a:t> </a:t>
            </a:r>
            <a:r>
              <a:rPr lang="en-US" sz="1800" dirty="0" err="1"/>
              <a:t>aan</a:t>
            </a:r>
            <a:r>
              <a:rPr lang="en-US" sz="1800" dirty="0"/>
              <a:t> het word.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366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BEBF1-E914-80EA-9500-27072838D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H7.3: </a:t>
            </a:r>
            <a:r>
              <a:rPr lang="en-US" dirty="0" err="1"/>
              <a:t>Invloed</a:t>
            </a:r>
            <a:r>
              <a:rPr lang="en-US" dirty="0"/>
              <a:t> van burgers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7BD5E-E165-B67B-DCDA-2F7429BA6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Stemmen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verkiezingen</a:t>
            </a:r>
            <a:endParaRPr lang="en-US" dirty="0"/>
          </a:p>
          <a:p>
            <a:r>
              <a:rPr lang="en-US" dirty="0"/>
              <a:t>Lid </a:t>
            </a:r>
            <a:r>
              <a:rPr lang="en-US" dirty="0" err="1"/>
              <a:t>worden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</a:t>
            </a:r>
            <a:endParaRPr lang="en-US" dirty="0"/>
          </a:p>
          <a:p>
            <a:r>
              <a:rPr lang="en-US" dirty="0" err="1"/>
              <a:t>Persoonlijk</a:t>
            </a:r>
            <a:r>
              <a:rPr lang="en-US" dirty="0"/>
              <a:t> contact </a:t>
            </a:r>
            <a:r>
              <a:rPr lang="en-US" dirty="0" err="1"/>
              <a:t>opnemen</a:t>
            </a:r>
            <a:r>
              <a:rPr lang="en-US" dirty="0"/>
              <a:t> met </a:t>
            </a:r>
            <a:r>
              <a:rPr lang="en-US" dirty="0" err="1"/>
              <a:t>politici</a:t>
            </a:r>
            <a:endParaRPr lang="en-US" dirty="0"/>
          </a:p>
          <a:p>
            <a:r>
              <a:rPr lang="en-US" dirty="0" err="1"/>
              <a:t>Gebruikmaken</a:t>
            </a:r>
            <a:r>
              <a:rPr lang="en-US" dirty="0"/>
              <a:t> van je </a:t>
            </a:r>
            <a:r>
              <a:rPr lang="en-US" dirty="0" err="1"/>
              <a:t>spreekrecht</a:t>
            </a:r>
            <a:r>
              <a:rPr lang="en-US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bv</a:t>
            </a:r>
            <a:r>
              <a:rPr lang="en-US" sz="1800" dirty="0"/>
              <a:t>. </a:t>
            </a:r>
            <a:r>
              <a:rPr lang="en-US" sz="1800" dirty="0" err="1"/>
              <a:t>Bij</a:t>
            </a:r>
            <a:r>
              <a:rPr lang="en-US" sz="1800" dirty="0"/>
              <a:t> de </a:t>
            </a:r>
            <a:r>
              <a:rPr lang="en-US" sz="1800" dirty="0" err="1"/>
              <a:t>tweede</a:t>
            </a:r>
            <a:r>
              <a:rPr lang="en-US" sz="1800" dirty="0"/>
              <a:t> </a:t>
            </a:r>
            <a:r>
              <a:rPr lang="en-US" sz="1800" dirty="0" err="1"/>
              <a:t>kamer</a:t>
            </a:r>
            <a:r>
              <a:rPr lang="en-US" sz="1800" dirty="0"/>
              <a:t> of </a:t>
            </a:r>
            <a:r>
              <a:rPr lang="en-US" sz="1800" dirty="0" err="1"/>
              <a:t>gemeenteraad</a:t>
            </a:r>
            <a:r>
              <a:rPr lang="en-US" sz="1800" dirty="0"/>
              <a:t>)</a:t>
            </a:r>
          </a:p>
          <a:p>
            <a:r>
              <a:rPr lang="en-US" dirty="0"/>
              <a:t>Lid </a:t>
            </a:r>
            <a:r>
              <a:rPr lang="en-US" dirty="0" err="1"/>
              <a:t>worden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pressiegroep</a:t>
            </a:r>
            <a:endParaRPr lang="en-US" dirty="0"/>
          </a:p>
          <a:p>
            <a:r>
              <a:rPr lang="en-US" dirty="0" err="1"/>
              <a:t>Demonstreren</a:t>
            </a:r>
            <a:endParaRPr lang="en-US" dirty="0"/>
          </a:p>
          <a:p>
            <a:r>
              <a:rPr lang="en-US" dirty="0" err="1"/>
              <a:t>Petitie</a:t>
            </a:r>
            <a:r>
              <a:rPr lang="en-US" dirty="0"/>
              <a:t> </a:t>
            </a:r>
            <a:r>
              <a:rPr lang="en-US" dirty="0" err="1"/>
              <a:t>indienen</a:t>
            </a:r>
            <a:r>
              <a:rPr lang="en-US" dirty="0"/>
              <a:t> (= </a:t>
            </a:r>
            <a:r>
              <a:rPr lang="en-US" dirty="0" err="1"/>
              <a:t>handtekeningenactie</a:t>
            </a:r>
            <a:r>
              <a:rPr lang="en-US" dirty="0"/>
              <a:t>)</a:t>
            </a:r>
          </a:p>
          <a:p>
            <a:r>
              <a:rPr lang="en-US" dirty="0" err="1"/>
              <a:t>Burgerinitiatief</a:t>
            </a:r>
            <a:r>
              <a:rPr lang="en-US" dirty="0"/>
              <a:t> </a:t>
            </a:r>
            <a:r>
              <a:rPr lang="en-US" dirty="0" err="1"/>
              <a:t>indienen</a:t>
            </a:r>
            <a:r>
              <a:rPr lang="en-US" dirty="0"/>
              <a:t> (minimal 40.000 </a:t>
            </a:r>
            <a:r>
              <a:rPr lang="en-US" dirty="0" err="1"/>
              <a:t>handtekeningen</a:t>
            </a:r>
            <a:r>
              <a:rPr lang="en-US" dirty="0"/>
              <a:t>)</a:t>
            </a:r>
          </a:p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verzoek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rerefendum</a:t>
            </a:r>
            <a:r>
              <a:rPr lang="en-US" dirty="0"/>
              <a:t> </a:t>
            </a:r>
            <a:r>
              <a:rPr lang="en-US" dirty="0" err="1"/>
              <a:t>indienen</a:t>
            </a:r>
            <a:endParaRPr lang="en-US" dirty="0"/>
          </a:p>
          <a:p>
            <a:r>
              <a:rPr lang="en-US" dirty="0" err="1"/>
              <a:t>Deelnemen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referendum</a:t>
            </a:r>
          </a:p>
          <a:p>
            <a:r>
              <a:rPr lang="en-US" dirty="0"/>
              <a:t>De media </a:t>
            </a:r>
            <a:r>
              <a:rPr lang="en-US" dirty="0" err="1"/>
              <a:t>inschakelen</a:t>
            </a:r>
            <a:endParaRPr lang="en-US" dirty="0"/>
          </a:p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klacht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bezwaarschrift</a:t>
            </a:r>
            <a:r>
              <a:rPr lang="en-US" dirty="0"/>
              <a:t> </a:t>
            </a:r>
            <a:r>
              <a:rPr lang="en-US" dirty="0" err="1"/>
              <a:t>indienen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Nationale</a:t>
            </a:r>
            <a:r>
              <a:rPr lang="en-US" dirty="0"/>
              <a:t> Ombudsman </a:t>
            </a:r>
            <a:r>
              <a:rPr lang="en-US" dirty="0" err="1"/>
              <a:t>inschakelen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8279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5725</TotalTime>
  <Words>465</Words>
  <Application>Microsoft Office PowerPoint</Application>
  <PresentationFormat>Breedbeeld</PresentationFormat>
  <Paragraphs>58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H7: Politieke besluitvorming</vt:lpstr>
      <vt:lpstr>H7.1: Het besluitvormingsproces</vt:lpstr>
      <vt:lpstr>H7.2: Invloed van pressiegroepen en media</vt:lpstr>
      <vt:lpstr>Openlijk actie voeren door pressiegroepen</vt:lpstr>
      <vt:lpstr>Machtsmiddelen van pressiegroepen</vt:lpstr>
      <vt:lpstr>Functies van de media in het politieke proces</vt:lpstr>
      <vt:lpstr>H7.3: Invloed van burgers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H7: Politieke besluitvorming</dc:title>
  <dc:creator>Fluitsma, D.W.P.M. (Daniel)</dc:creator>
  <cp:lastModifiedBy>Fluitsma, D.W.P.M. (Daniel)</cp:lastModifiedBy>
  <cp:revision>1</cp:revision>
  <dcterms:created xsi:type="dcterms:W3CDTF">2023-04-07T08:45:37Z</dcterms:created>
  <dcterms:modified xsi:type="dcterms:W3CDTF">2023-04-11T08:11:33Z</dcterms:modified>
</cp:coreProperties>
</file>